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2"/>
  </p:notesMasterIdLst>
  <p:sldIdLst>
    <p:sldId id="256" r:id="rId2"/>
    <p:sldId id="279" r:id="rId3"/>
    <p:sldId id="257" r:id="rId4"/>
    <p:sldId id="269" r:id="rId5"/>
    <p:sldId id="263" r:id="rId6"/>
    <p:sldId id="260" r:id="rId7"/>
    <p:sldId id="261" r:id="rId8"/>
    <p:sldId id="265" r:id="rId9"/>
    <p:sldId id="262" r:id="rId10"/>
    <p:sldId id="264" r:id="rId11"/>
    <p:sldId id="266" r:id="rId12"/>
    <p:sldId id="267" r:id="rId13"/>
    <p:sldId id="270" r:id="rId14"/>
    <p:sldId id="277" r:id="rId15"/>
    <p:sldId id="278" r:id="rId16"/>
    <p:sldId id="274" r:id="rId17"/>
    <p:sldId id="276" r:id="rId18"/>
    <p:sldId id="268" r:id="rId19"/>
    <p:sldId id="275" r:id="rId20"/>
    <p:sldId id="272" r:id="rId21"/>
  </p:sldIdLst>
  <p:sldSz cx="4608513" cy="25923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33"/>
    <p:restoredTop sz="94746"/>
  </p:normalViewPr>
  <p:slideViewPr>
    <p:cSldViewPr snapToGrid="0">
      <p:cViewPr varScale="1">
        <p:scale>
          <a:sx n="379" d="100"/>
          <a:sy n="379" d="100"/>
        </p:scale>
        <p:origin x="10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FA3704-62C7-E449-A918-D5D20F1332DD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23320-90FC-2D4B-942A-4FD939C34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54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1pPr>
    <a:lvl2pPr marL="172822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2pPr>
    <a:lvl3pPr marL="345643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3pPr>
    <a:lvl4pPr marL="518465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4pPr>
    <a:lvl5pPr marL="691286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5pPr>
    <a:lvl6pPr marL="864108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6pPr>
    <a:lvl7pPr marL="1036930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7pPr>
    <a:lvl8pPr marL="1209751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8pPr>
    <a:lvl9pPr marL="1382573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1280 x 720 </a:t>
            </a:r>
            <a:r>
              <a:rPr lang="en-US" dirty="0" err="1"/>
              <a:t>px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23320-90FC-2D4B-942A-4FD939C346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19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23320-90FC-2D4B-942A-4FD939C3460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274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064" y="424264"/>
            <a:ext cx="3456385" cy="902535"/>
          </a:xfrm>
        </p:spPr>
        <p:txBody>
          <a:bodyPr anchor="b"/>
          <a:lstStyle>
            <a:lvl1pPr algn="ctr">
              <a:defRPr sz="22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6064" y="1361604"/>
            <a:ext cx="3456385" cy="625893"/>
          </a:xfrm>
        </p:spPr>
        <p:txBody>
          <a:bodyPr/>
          <a:lstStyle>
            <a:lvl1pPr marL="0" indent="0" algn="ctr">
              <a:buNone/>
              <a:defRPr sz="907"/>
            </a:lvl1pPr>
            <a:lvl2pPr marL="172822" indent="0" algn="ctr">
              <a:buNone/>
              <a:defRPr sz="756"/>
            </a:lvl2pPr>
            <a:lvl3pPr marL="345643" indent="0" algn="ctr">
              <a:buNone/>
              <a:defRPr sz="680"/>
            </a:lvl3pPr>
            <a:lvl4pPr marL="518465" indent="0" algn="ctr">
              <a:buNone/>
              <a:defRPr sz="605"/>
            </a:lvl4pPr>
            <a:lvl5pPr marL="691286" indent="0" algn="ctr">
              <a:buNone/>
              <a:defRPr sz="605"/>
            </a:lvl5pPr>
            <a:lvl6pPr marL="864108" indent="0" algn="ctr">
              <a:buNone/>
              <a:defRPr sz="605"/>
            </a:lvl6pPr>
            <a:lvl7pPr marL="1036930" indent="0" algn="ctr">
              <a:buNone/>
              <a:defRPr sz="605"/>
            </a:lvl7pPr>
            <a:lvl8pPr marL="1209751" indent="0" algn="ctr">
              <a:buNone/>
              <a:defRPr sz="605"/>
            </a:lvl8pPr>
            <a:lvl9pPr marL="1382573" indent="0" algn="ctr">
              <a:buNone/>
              <a:defRPr sz="60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706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16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97967" y="138021"/>
            <a:ext cx="993711" cy="21969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6835" y="138021"/>
            <a:ext cx="2923525" cy="21969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07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81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435" y="646297"/>
            <a:ext cx="3974842" cy="1078361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435" y="1734860"/>
            <a:ext cx="3974842" cy="567085"/>
          </a:xfrm>
        </p:spPr>
        <p:txBody>
          <a:bodyPr/>
          <a:lstStyle>
            <a:lvl1pPr marL="0" indent="0">
              <a:buNone/>
              <a:defRPr sz="907">
                <a:solidFill>
                  <a:schemeClr val="tx1">
                    <a:tint val="75000"/>
                  </a:schemeClr>
                </a:solidFill>
              </a:defRPr>
            </a:lvl1pPr>
            <a:lvl2pPr marL="172822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2pPr>
            <a:lvl3pPr marL="345643" indent="0">
              <a:buNone/>
              <a:defRPr sz="680">
                <a:solidFill>
                  <a:schemeClr val="tx1">
                    <a:tint val="75000"/>
                  </a:schemeClr>
                </a:solidFill>
              </a:defRPr>
            </a:lvl3pPr>
            <a:lvl4pPr marL="518465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4pPr>
            <a:lvl5pPr marL="691286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5pPr>
            <a:lvl6pPr marL="864108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6pPr>
            <a:lvl7pPr marL="1036930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7pPr>
            <a:lvl8pPr marL="1209751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8pPr>
            <a:lvl9pPr marL="1382573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657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6835" y="690103"/>
            <a:ext cx="1958618" cy="16448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33060" y="690103"/>
            <a:ext cx="1958618" cy="16448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24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38021"/>
            <a:ext cx="3974842" cy="501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436" y="635496"/>
            <a:ext cx="1949617" cy="311446"/>
          </a:xfrm>
        </p:spPr>
        <p:txBody>
          <a:bodyPr anchor="b"/>
          <a:lstStyle>
            <a:lvl1pPr marL="0" indent="0">
              <a:buNone/>
              <a:defRPr sz="907" b="1"/>
            </a:lvl1pPr>
            <a:lvl2pPr marL="172822" indent="0">
              <a:buNone/>
              <a:defRPr sz="756" b="1"/>
            </a:lvl2pPr>
            <a:lvl3pPr marL="345643" indent="0">
              <a:buNone/>
              <a:defRPr sz="680" b="1"/>
            </a:lvl3pPr>
            <a:lvl4pPr marL="518465" indent="0">
              <a:buNone/>
              <a:defRPr sz="605" b="1"/>
            </a:lvl4pPr>
            <a:lvl5pPr marL="691286" indent="0">
              <a:buNone/>
              <a:defRPr sz="605" b="1"/>
            </a:lvl5pPr>
            <a:lvl6pPr marL="864108" indent="0">
              <a:buNone/>
              <a:defRPr sz="605" b="1"/>
            </a:lvl6pPr>
            <a:lvl7pPr marL="1036930" indent="0">
              <a:buNone/>
              <a:defRPr sz="605" b="1"/>
            </a:lvl7pPr>
            <a:lvl8pPr marL="1209751" indent="0">
              <a:buNone/>
              <a:defRPr sz="605" b="1"/>
            </a:lvl8pPr>
            <a:lvl9pPr marL="1382573" indent="0">
              <a:buNone/>
              <a:defRPr sz="6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7436" y="946942"/>
            <a:ext cx="1949617" cy="13928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33060" y="635496"/>
            <a:ext cx="1959218" cy="311446"/>
          </a:xfrm>
        </p:spPr>
        <p:txBody>
          <a:bodyPr anchor="b"/>
          <a:lstStyle>
            <a:lvl1pPr marL="0" indent="0">
              <a:buNone/>
              <a:defRPr sz="907" b="1"/>
            </a:lvl1pPr>
            <a:lvl2pPr marL="172822" indent="0">
              <a:buNone/>
              <a:defRPr sz="756" b="1"/>
            </a:lvl2pPr>
            <a:lvl3pPr marL="345643" indent="0">
              <a:buNone/>
              <a:defRPr sz="680" b="1"/>
            </a:lvl3pPr>
            <a:lvl4pPr marL="518465" indent="0">
              <a:buNone/>
              <a:defRPr sz="605" b="1"/>
            </a:lvl4pPr>
            <a:lvl5pPr marL="691286" indent="0">
              <a:buNone/>
              <a:defRPr sz="605" b="1"/>
            </a:lvl5pPr>
            <a:lvl6pPr marL="864108" indent="0">
              <a:buNone/>
              <a:defRPr sz="605" b="1"/>
            </a:lvl6pPr>
            <a:lvl7pPr marL="1036930" indent="0">
              <a:buNone/>
              <a:defRPr sz="605" b="1"/>
            </a:lvl7pPr>
            <a:lvl8pPr marL="1209751" indent="0">
              <a:buNone/>
              <a:defRPr sz="605" b="1"/>
            </a:lvl8pPr>
            <a:lvl9pPr marL="1382573" indent="0">
              <a:buNone/>
              <a:defRPr sz="6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33060" y="946942"/>
            <a:ext cx="1959218" cy="13928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76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343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102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72826"/>
            <a:ext cx="1486365" cy="604891"/>
          </a:xfrm>
        </p:spPr>
        <p:txBody>
          <a:bodyPr anchor="b"/>
          <a:lstStyle>
            <a:lvl1pPr>
              <a:defRPr sz="12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9218" y="373256"/>
            <a:ext cx="2333060" cy="1842276"/>
          </a:xfrm>
        </p:spPr>
        <p:txBody>
          <a:bodyPr/>
          <a:lstStyle>
            <a:lvl1pPr>
              <a:defRPr sz="1210"/>
            </a:lvl1pPr>
            <a:lvl2pPr>
              <a:defRPr sz="1058"/>
            </a:lvl2pPr>
            <a:lvl3pPr>
              <a:defRPr sz="907"/>
            </a:lvl3pPr>
            <a:lvl4pPr>
              <a:defRPr sz="756"/>
            </a:lvl4pPr>
            <a:lvl5pPr>
              <a:defRPr sz="756"/>
            </a:lvl5pPr>
            <a:lvl6pPr>
              <a:defRPr sz="756"/>
            </a:lvl6pPr>
            <a:lvl7pPr>
              <a:defRPr sz="756"/>
            </a:lvl7pPr>
            <a:lvl8pPr>
              <a:defRPr sz="756"/>
            </a:lvl8pPr>
            <a:lvl9pPr>
              <a:defRPr sz="75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7436" y="777716"/>
            <a:ext cx="1486365" cy="1440816"/>
          </a:xfrm>
        </p:spPr>
        <p:txBody>
          <a:bodyPr/>
          <a:lstStyle>
            <a:lvl1pPr marL="0" indent="0">
              <a:buNone/>
              <a:defRPr sz="605"/>
            </a:lvl1pPr>
            <a:lvl2pPr marL="172822" indent="0">
              <a:buNone/>
              <a:defRPr sz="529"/>
            </a:lvl2pPr>
            <a:lvl3pPr marL="345643" indent="0">
              <a:buNone/>
              <a:defRPr sz="454"/>
            </a:lvl3pPr>
            <a:lvl4pPr marL="518465" indent="0">
              <a:buNone/>
              <a:defRPr sz="378"/>
            </a:lvl4pPr>
            <a:lvl5pPr marL="691286" indent="0">
              <a:buNone/>
              <a:defRPr sz="378"/>
            </a:lvl5pPr>
            <a:lvl6pPr marL="864108" indent="0">
              <a:buNone/>
              <a:defRPr sz="378"/>
            </a:lvl6pPr>
            <a:lvl7pPr marL="1036930" indent="0">
              <a:buNone/>
              <a:defRPr sz="378"/>
            </a:lvl7pPr>
            <a:lvl8pPr marL="1209751" indent="0">
              <a:buNone/>
              <a:defRPr sz="378"/>
            </a:lvl8pPr>
            <a:lvl9pPr marL="1382573" indent="0">
              <a:buNone/>
              <a:defRPr sz="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557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72826"/>
            <a:ext cx="1486365" cy="604891"/>
          </a:xfrm>
        </p:spPr>
        <p:txBody>
          <a:bodyPr anchor="b"/>
          <a:lstStyle>
            <a:lvl1pPr>
              <a:defRPr sz="12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59218" y="373256"/>
            <a:ext cx="2333060" cy="1842276"/>
          </a:xfrm>
        </p:spPr>
        <p:txBody>
          <a:bodyPr anchor="t"/>
          <a:lstStyle>
            <a:lvl1pPr marL="0" indent="0">
              <a:buNone/>
              <a:defRPr sz="1210"/>
            </a:lvl1pPr>
            <a:lvl2pPr marL="172822" indent="0">
              <a:buNone/>
              <a:defRPr sz="1058"/>
            </a:lvl2pPr>
            <a:lvl3pPr marL="345643" indent="0">
              <a:buNone/>
              <a:defRPr sz="907"/>
            </a:lvl3pPr>
            <a:lvl4pPr marL="518465" indent="0">
              <a:buNone/>
              <a:defRPr sz="756"/>
            </a:lvl4pPr>
            <a:lvl5pPr marL="691286" indent="0">
              <a:buNone/>
              <a:defRPr sz="756"/>
            </a:lvl5pPr>
            <a:lvl6pPr marL="864108" indent="0">
              <a:buNone/>
              <a:defRPr sz="756"/>
            </a:lvl6pPr>
            <a:lvl7pPr marL="1036930" indent="0">
              <a:buNone/>
              <a:defRPr sz="756"/>
            </a:lvl7pPr>
            <a:lvl8pPr marL="1209751" indent="0">
              <a:buNone/>
              <a:defRPr sz="756"/>
            </a:lvl8pPr>
            <a:lvl9pPr marL="1382573" indent="0">
              <a:buNone/>
              <a:defRPr sz="75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7436" y="777716"/>
            <a:ext cx="1486365" cy="1440816"/>
          </a:xfrm>
        </p:spPr>
        <p:txBody>
          <a:bodyPr/>
          <a:lstStyle>
            <a:lvl1pPr marL="0" indent="0">
              <a:buNone/>
              <a:defRPr sz="605"/>
            </a:lvl1pPr>
            <a:lvl2pPr marL="172822" indent="0">
              <a:buNone/>
              <a:defRPr sz="529"/>
            </a:lvl2pPr>
            <a:lvl3pPr marL="345643" indent="0">
              <a:buNone/>
              <a:defRPr sz="454"/>
            </a:lvl3pPr>
            <a:lvl4pPr marL="518465" indent="0">
              <a:buNone/>
              <a:defRPr sz="378"/>
            </a:lvl4pPr>
            <a:lvl5pPr marL="691286" indent="0">
              <a:buNone/>
              <a:defRPr sz="378"/>
            </a:lvl5pPr>
            <a:lvl6pPr marL="864108" indent="0">
              <a:buNone/>
              <a:defRPr sz="378"/>
            </a:lvl6pPr>
            <a:lvl7pPr marL="1036930" indent="0">
              <a:buNone/>
              <a:defRPr sz="378"/>
            </a:lvl7pPr>
            <a:lvl8pPr marL="1209751" indent="0">
              <a:buNone/>
              <a:defRPr sz="378"/>
            </a:lvl8pPr>
            <a:lvl9pPr marL="1382573" indent="0">
              <a:buNone/>
              <a:defRPr sz="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768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6836" y="138021"/>
            <a:ext cx="3974842" cy="501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836" y="690103"/>
            <a:ext cx="3974842" cy="16448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6835" y="2402760"/>
            <a:ext cx="1036915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45F83-B604-B249-ACD3-962BCC959610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6570" y="2402760"/>
            <a:ext cx="1555373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54763" y="2402760"/>
            <a:ext cx="1036915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361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45643" rtl="0" eaLnBrk="1" latinLnBrk="0" hangingPunct="1">
        <a:lnSpc>
          <a:spcPct val="90000"/>
        </a:lnSpc>
        <a:spcBef>
          <a:spcPct val="0"/>
        </a:spcBef>
        <a:buNone/>
        <a:defRPr sz="166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6411" indent="-86411" algn="l" defTabSz="345643" rtl="0" eaLnBrk="1" latinLnBrk="0" hangingPunct="1">
        <a:lnSpc>
          <a:spcPct val="90000"/>
        </a:lnSpc>
        <a:spcBef>
          <a:spcPts val="378"/>
        </a:spcBef>
        <a:buFont typeface="Arial" panose="020B0604020202020204" pitchFamily="34" charset="0"/>
        <a:buChar char="•"/>
        <a:defRPr sz="1058" kern="1200">
          <a:solidFill>
            <a:schemeClr val="tx1"/>
          </a:solidFill>
          <a:latin typeface="+mn-lt"/>
          <a:ea typeface="+mn-ea"/>
          <a:cs typeface="+mn-cs"/>
        </a:defRPr>
      </a:lvl1pPr>
      <a:lvl2pPr marL="259232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907" kern="1200">
          <a:solidFill>
            <a:schemeClr val="tx1"/>
          </a:solidFill>
          <a:latin typeface="+mn-lt"/>
          <a:ea typeface="+mn-ea"/>
          <a:cs typeface="+mn-cs"/>
        </a:defRPr>
      </a:lvl2pPr>
      <a:lvl3pPr marL="432054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3pPr>
      <a:lvl4pPr marL="604876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4pPr>
      <a:lvl5pPr marL="777697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5pPr>
      <a:lvl6pPr marL="950519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6pPr>
      <a:lvl7pPr marL="1123340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7pPr>
      <a:lvl8pPr marL="1296162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8pPr>
      <a:lvl9pPr marL="1468984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1pPr>
      <a:lvl2pPr marL="172822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2pPr>
      <a:lvl3pPr marL="345643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3pPr>
      <a:lvl4pPr marL="518465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4pPr>
      <a:lvl5pPr marL="691286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5pPr>
      <a:lvl6pPr marL="864108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6pPr>
      <a:lvl7pPr marL="1036930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7pPr>
      <a:lvl8pPr marL="1209751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8pPr>
      <a:lvl9pPr marL="1382573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F19CED-E94B-7667-2A7B-36C5D9034245}"/>
              </a:ext>
            </a:extLst>
          </p:cNvPr>
          <p:cNvSpPr txBox="1"/>
          <p:nvPr/>
        </p:nvSpPr>
        <p:spPr>
          <a:xfrm>
            <a:off x="-10894" y="912970"/>
            <a:ext cx="4630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To save images as .</a:t>
            </a:r>
            <a:r>
              <a:rPr lang="en-US" sz="1200" dirty="0" err="1"/>
              <a:t>png</a:t>
            </a:r>
            <a:r>
              <a:rPr lang="en-US" sz="1200" dirty="0"/>
              <a:t>:</a:t>
            </a:r>
          </a:p>
          <a:p>
            <a:pPr algn="ctr"/>
            <a:r>
              <a:rPr lang="en-US" sz="1200" dirty="0"/>
              <a:t>File -&gt; Export -&gt; File format: .</a:t>
            </a:r>
            <a:r>
              <a:rPr lang="en-US" sz="1200" dirty="0" err="1"/>
              <a:t>png</a:t>
            </a:r>
            <a:r>
              <a:rPr lang="en-US" sz="1200" dirty="0"/>
              <a:t> -&gt; Save current slide only -&gt; 1280x720 </a:t>
            </a:r>
          </a:p>
        </p:txBody>
      </p:sp>
    </p:spTree>
    <p:extLst>
      <p:ext uri="{BB962C8B-B14F-4D97-AF65-F5344CB8AC3E}">
        <p14:creationId xmlns:p14="http://schemas.microsoft.com/office/powerpoint/2010/main" val="1249742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@dafne-imaging">
            <a:extLst>
              <a:ext uri="{FF2B5EF4-FFF2-40B4-BE49-F238E27FC236}">
                <a16:creationId xmlns:a16="http://schemas.microsoft.com/office/drawing/2014/main" id="{D8052068-1E14-F52F-686A-395F44DCC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463" y="25400"/>
            <a:ext cx="2540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2530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D1684B-5854-44B8-2BBF-B52D5467B66E}"/>
              </a:ext>
            </a:extLst>
          </p:cNvPr>
          <p:cNvSpPr/>
          <p:nvPr/>
        </p:nvSpPr>
        <p:spPr>
          <a:xfrm>
            <a:off x="0" y="0"/>
            <a:ext cx="4608513" cy="25923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E213BD4-10E5-CCEE-4CE6-613753BC2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3" y="0"/>
            <a:ext cx="3455987" cy="2592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6360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120010-4B8A-B09C-6856-07F212A55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21" y="-5284"/>
            <a:ext cx="3389869" cy="259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77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94">
            <a:extLst>
              <a:ext uri="{FF2B5EF4-FFF2-40B4-BE49-F238E27FC236}">
                <a16:creationId xmlns:a16="http://schemas.microsoft.com/office/drawing/2014/main" id="{07CC9037-8177-6E65-6A55-7367B13E7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7714"/>
            <a:ext cx="4608513" cy="207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948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061524-EF6F-2B3E-994E-B2F0CBDDE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94">
            <a:extLst>
              <a:ext uri="{FF2B5EF4-FFF2-40B4-BE49-F238E27FC236}">
                <a16:creationId xmlns:a16="http://schemas.microsoft.com/office/drawing/2014/main" id="{3D59D672-F57B-E27C-BCE8-DD702F59E0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3781"/>
          <a:stretch/>
        </p:blipFill>
        <p:spPr>
          <a:xfrm>
            <a:off x="626772" y="81984"/>
            <a:ext cx="875763" cy="108971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F8E1EC0-C9F9-80D7-9F27-05828811E4B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1107"/>
          <a:stretch/>
        </p:blipFill>
        <p:spPr>
          <a:xfrm>
            <a:off x="2241591" y="1968104"/>
            <a:ext cx="2318976" cy="4080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1A0F34D-8BC3-5F72-0E64-5271C7B1F2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548"/>
          <a:stretch/>
        </p:blipFill>
        <p:spPr>
          <a:xfrm>
            <a:off x="626772" y="1420690"/>
            <a:ext cx="1050635" cy="1089715"/>
          </a:xfrm>
          <a:prstGeom prst="rect">
            <a:avLst/>
          </a:prstGeom>
        </p:spPr>
      </p:pic>
      <p:sp>
        <p:nvSpPr>
          <p:cNvPr id="4" name="Down Arrow 3">
            <a:extLst>
              <a:ext uri="{FF2B5EF4-FFF2-40B4-BE49-F238E27FC236}">
                <a16:creationId xmlns:a16="http://schemas.microsoft.com/office/drawing/2014/main" id="{E42E42C2-1DFC-B797-60BC-685F41E95671}"/>
              </a:ext>
            </a:extLst>
          </p:cNvPr>
          <p:cNvSpPr/>
          <p:nvPr/>
        </p:nvSpPr>
        <p:spPr>
          <a:xfrm>
            <a:off x="987380" y="1214907"/>
            <a:ext cx="128789" cy="171718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6026AC-16EA-EDC1-566F-CEA10B718D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7795" y="193858"/>
            <a:ext cx="2281634" cy="1532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8928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2328B35-A1DC-80CB-9CB5-6EFA40D06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674" y="-2989"/>
            <a:ext cx="3863163" cy="259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3500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human spine&#10;&#10;Description automatically generated">
            <a:extLst>
              <a:ext uri="{FF2B5EF4-FFF2-40B4-BE49-F238E27FC236}">
                <a16:creationId xmlns:a16="http://schemas.microsoft.com/office/drawing/2014/main" id="{D613965D-70AE-F751-82AD-8061425CB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4" y="622697"/>
            <a:ext cx="4562089" cy="1346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0698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E85202-51B6-C7E1-86A2-4073D8B63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62" y="0"/>
            <a:ext cx="2592388" cy="259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7690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E7012-67A9-FA3C-092B-AF4F6AF4F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835" y="1040480"/>
            <a:ext cx="3974842" cy="60609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>
                <a:latin typeface="Montserrat" pitchFamily="2" charset="77"/>
              </a:rPr>
              <a:t>Coming soon!</a:t>
            </a:r>
          </a:p>
        </p:txBody>
      </p:sp>
    </p:spTree>
    <p:extLst>
      <p:ext uri="{BB962C8B-B14F-4D97-AF65-F5344CB8AC3E}">
        <p14:creationId xmlns:p14="http://schemas.microsoft.com/office/powerpoint/2010/main" val="1749843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@dafne-imaging">
            <a:extLst>
              <a:ext uri="{FF2B5EF4-FFF2-40B4-BE49-F238E27FC236}">
                <a16:creationId xmlns:a16="http://schemas.microsoft.com/office/drawing/2014/main" id="{D8052068-1E14-F52F-686A-395F44DCC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6194"/>
            <a:ext cx="216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4E1E0F-B87D-E094-EBB1-089AC2B5A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1591" y="216194"/>
            <a:ext cx="2318976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307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F680585-BE44-66D4-340A-AF0F24EC3F12}"/>
              </a:ext>
            </a:extLst>
          </p:cNvPr>
          <p:cNvSpPr/>
          <p:nvPr/>
        </p:nvSpPr>
        <p:spPr>
          <a:xfrm>
            <a:off x="0" y="0"/>
            <a:ext cx="4608513" cy="25923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864B0DB-5256-AA97-1B37-C4F34D10AF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305" b="97034" l="8758" r="87373">
                        <a14:foregroundMark x1="35234" y1="16607" x2="16904" y2="9015"/>
                        <a14:foregroundMark x1="16904" y1="9015" x2="37067" y2="1779"/>
                        <a14:foregroundMark x1="37067" y1="1779" x2="56619" y2="13167"/>
                        <a14:foregroundMark x1="56619" y1="13167" x2="79633" y2="51246"/>
                        <a14:foregroundMark x1="79633" y1="51246" x2="80855" y2="78885"/>
                        <a14:foregroundMark x1="80855" y1="78885" x2="76578" y2="92171"/>
                        <a14:foregroundMark x1="76578" y1="92171" x2="53360" y2="97034"/>
                        <a14:foregroundMark x1="53360" y1="97034" x2="34420" y2="89087"/>
                        <a14:foregroundMark x1="34420" y1="89087" x2="34012" y2="87307"/>
                        <a14:foregroundMark x1="17108" y1="8660" x2="35234" y2="1305"/>
                        <a14:foregroundMark x1="35234" y1="1305" x2="54582" y2="3796"/>
                        <a14:foregroundMark x1="32179" y1="8660" x2="43992" y2="27165"/>
                        <a14:foregroundMark x1="33401" y1="8185" x2="41548" y2="26216"/>
                        <a14:foregroundMark x1="41548" y1="26216" x2="38697" y2="38909"/>
                        <a14:foregroundMark x1="38697" y1="38909" x2="34420" y2="42823"/>
                        <a14:foregroundMark x1="31772" y1="36418" x2="27699" y2="43891"/>
                        <a14:foregroundMark x1="29939" y1="52313" x2="27699" y2="68565"/>
                        <a14:foregroundMark x1="32587" y1="71886" x2="47658" y2="89917"/>
                        <a14:foregroundMark x1="72301" y1="90629" x2="76375" y2="64176"/>
                        <a14:foregroundMark x1="78411" y1="45670" x2="87373" y2="57414"/>
                        <a14:foregroundMark x1="87373" y1="57414" x2="87373" y2="58244"/>
                        <a14:foregroundMark x1="84725" y1="59312" x2="82892" y2="74140"/>
                        <a14:foregroundMark x1="85132" y1="69039" x2="84318" y2="72598"/>
                        <a14:foregroundMark x1="85540" y1="70344" x2="85132" y2="73665"/>
                        <a14:foregroundMark x1="82077" y1="79359" x2="82077" y2="79359"/>
                        <a14:foregroundMark x1="75764" y1="93950" x2="78004" y2="97034"/>
                      </a14:backgroundRemoval>
                    </a14:imgEffect>
                  </a14:imgLayer>
                </a14:imgProps>
              </a:ext>
            </a:extLst>
          </a:blip>
          <a:srcRect t="19394" r="10228" b="12911"/>
          <a:stretch>
            <a:fillRect/>
          </a:stretch>
        </p:blipFill>
        <p:spPr>
          <a:xfrm>
            <a:off x="-204532" y="0"/>
            <a:ext cx="2002364" cy="2592388"/>
          </a:xfrm>
          <a:prstGeom prst="rect">
            <a:avLst/>
          </a:prstGeom>
          <a:effectLst>
            <a:softEdge rad="31750"/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5D5DD9DF-F0AF-76D9-6274-227515A67768}"/>
              </a:ext>
            </a:extLst>
          </p:cNvPr>
          <p:cNvGrpSpPr/>
          <p:nvPr/>
        </p:nvGrpSpPr>
        <p:grpSpPr>
          <a:xfrm>
            <a:off x="1234006" y="118999"/>
            <a:ext cx="2576250" cy="1862858"/>
            <a:chOff x="1225063" y="64754"/>
            <a:chExt cx="3136891" cy="2268250"/>
          </a:xfrm>
        </p:grpSpPr>
        <p:sp>
          <p:nvSpPr>
            <p:cNvPr id="15" name="Trapezoid 14">
              <a:extLst>
                <a:ext uri="{FF2B5EF4-FFF2-40B4-BE49-F238E27FC236}">
                  <a16:creationId xmlns:a16="http://schemas.microsoft.com/office/drawing/2014/main" id="{4F5BDF31-6AED-25C1-A8E8-E62FCC4CF256}"/>
                </a:ext>
              </a:extLst>
            </p:cNvPr>
            <p:cNvSpPr/>
            <p:nvPr/>
          </p:nvSpPr>
          <p:spPr>
            <a:xfrm rot="15650192">
              <a:off x="1221058" y="865705"/>
              <a:ext cx="1562613" cy="1056862"/>
            </a:xfrm>
            <a:prstGeom prst="trapezoid">
              <a:avLst>
                <a:gd name="adj" fmla="val 67170"/>
              </a:avLst>
            </a:prstGeom>
            <a:solidFill>
              <a:schemeClr val="bg1">
                <a:lumMod val="95000"/>
                <a:alpha val="32941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1493BD1-6E88-E939-1A6C-53C71C752343}"/>
                </a:ext>
              </a:extLst>
            </p:cNvPr>
            <p:cNvSpPr/>
            <p:nvPr/>
          </p:nvSpPr>
          <p:spPr>
            <a:xfrm>
              <a:off x="2139349" y="110399"/>
              <a:ext cx="2176961" cy="217696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6" descr="A screenshot of a computer generated image&#10;&#10;AI-generated content may be incorrect.">
              <a:extLst>
                <a:ext uri="{FF2B5EF4-FFF2-40B4-BE49-F238E27FC236}">
                  <a16:creationId xmlns:a16="http://schemas.microsoft.com/office/drawing/2014/main" id="{8285AF58-17D5-6258-1EB6-3C00C0554C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>
                    <a:alpha val="0"/>
                  </a:srgbClr>
                </a:clrFrom>
                <a:clrTo>
                  <a:srgbClr val="FFFFFF">
                    <a:alpha val="0"/>
                  </a:srgbClr>
                </a:clrTo>
              </a:clrChange>
            </a:blip>
            <a:srcRect t="5640" r="50522" b="24767"/>
            <a:stretch/>
          </p:blipFill>
          <p:spPr>
            <a:xfrm rot="173999" flipH="1">
              <a:off x="2110206" y="280286"/>
              <a:ext cx="2226276" cy="1710912"/>
            </a:xfrm>
            <a:prstGeom prst="rect">
              <a:avLst/>
            </a:prstGeom>
          </p:spPr>
        </p:pic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870AA31-64EE-FF67-384A-B00A8ABA8ABD}"/>
                </a:ext>
              </a:extLst>
            </p:cNvPr>
            <p:cNvSpPr/>
            <p:nvPr/>
          </p:nvSpPr>
          <p:spPr>
            <a:xfrm>
              <a:off x="2093704" y="64754"/>
              <a:ext cx="2268250" cy="2268250"/>
            </a:xfrm>
            <a:prstGeom prst="ellipse">
              <a:avLst/>
            </a:prstGeom>
            <a:noFill/>
            <a:ln w="28575">
              <a:solidFill>
                <a:srgbClr val="B5040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3978248048">
                    <a:custGeom>
                      <a:avLst/>
                      <a:gdLst>
                        <a:gd name="connsiteX0" fmla="*/ 0 w 2345222"/>
                        <a:gd name="connsiteY0" fmla="*/ 1133851 h 2267702"/>
                        <a:gd name="connsiteX1" fmla="*/ 1172611 w 2345222"/>
                        <a:gd name="connsiteY1" fmla="*/ 0 h 2267702"/>
                        <a:gd name="connsiteX2" fmla="*/ 2345222 w 2345222"/>
                        <a:gd name="connsiteY2" fmla="*/ 1133851 h 2267702"/>
                        <a:gd name="connsiteX3" fmla="*/ 1172611 w 2345222"/>
                        <a:gd name="connsiteY3" fmla="*/ 2267702 h 2267702"/>
                        <a:gd name="connsiteX4" fmla="*/ 0 w 2345222"/>
                        <a:gd name="connsiteY4" fmla="*/ 1133851 h 22677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345222" h="2267702" extrusionOk="0">
                          <a:moveTo>
                            <a:pt x="0" y="1133851"/>
                          </a:moveTo>
                          <a:cubicBezTo>
                            <a:pt x="-26372" y="459011"/>
                            <a:pt x="565019" y="-17848"/>
                            <a:pt x="1172611" y="0"/>
                          </a:cubicBezTo>
                          <a:cubicBezTo>
                            <a:pt x="1857171" y="78322"/>
                            <a:pt x="2283035" y="536636"/>
                            <a:pt x="2345222" y="1133851"/>
                          </a:cubicBezTo>
                          <a:cubicBezTo>
                            <a:pt x="2214444" y="1646574"/>
                            <a:pt x="1912308" y="2233479"/>
                            <a:pt x="1172611" y="2267702"/>
                          </a:cubicBezTo>
                          <a:cubicBezTo>
                            <a:pt x="507242" y="2249198"/>
                            <a:pt x="30048" y="1782829"/>
                            <a:pt x="0" y="1133851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03593F5-867C-57CE-E2FB-6638412A4F97}"/>
                </a:ext>
              </a:extLst>
            </p:cNvPr>
            <p:cNvSpPr/>
            <p:nvPr/>
          </p:nvSpPr>
          <p:spPr>
            <a:xfrm>
              <a:off x="1225063" y="1345639"/>
              <a:ext cx="361590" cy="361590"/>
            </a:xfrm>
            <a:prstGeom prst="ellipse">
              <a:avLst/>
            </a:prstGeom>
            <a:noFill/>
            <a:ln w="28575">
              <a:solidFill>
                <a:srgbClr val="B50404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 sd="3978248048">
                    <a:custGeom>
                      <a:avLst/>
                      <a:gdLst>
                        <a:gd name="connsiteX0" fmla="*/ 0 w 2345222"/>
                        <a:gd name="connsiteY0" fmla="*/ 1133851 h 2267702"/>
                        <a:gd name="connsiteX1" fmla="*/ 1172611 w 2345222"/>
                        <a:gd name="connsiteY1" fmla="*/ 0 h 2267702"/>
                        <a:gd name="connsiteX2" fmla="*/ 2345222 w 2345222"/>
                        <a:gd name="connsiteY2" fmla="*/ 1133851 h 2267702"/>
                        <a:gd name="connsiteX3" fmla="*/ 1172611 w 2345222"/>
                        <a:gd name="connsiteY3" fmla="*/ 2267702 h 2267702"/>
                        <a:gd name="connsiteX4" fmla="*/ 0 w 2345222"/>
                        <a:gd name="connsiteY4" fmla="*/ 1133851 h 22677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345222" h="2267702" extrusionOk="0">
                          <a:moveTo>
                            <a:pt x="0" y="1133851"/>
                          </a:moveTo>
                          <a:cubicBezTo>
                            <a:pt x="-26372" y="459011"/>
                            <a:pt x="565019" y="-17848"/>
                            <a:pt x="1172611" y="0"/>
                          </a:cubicBezTo>
                          <a:cubicBezTo>
                            <a:pt x="1857171" y="78322"/>
                            <a:pt x="2283035" y="536636"/>
                            <a:pt x="2345222" y="1133851"/>
                          </a:cubicBezTo>
                          <a:cubicBezTo>
                            <a:pt x="2214444" y="1646574"/>
                            <a:pt x="1912308" y="2233479"/>
                            <a:pt x="1172611" y="2267702"/>
                          </a:cubicBezTo>
                          <a:cubicBezTo>
                            <a:pt x="507242" y="2249198"/>
                            <a:pt x="30048" y="1782829"/>
                            <a:pt x="0" y="1133851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F929ADB7-453E-3D6D-6D07-3833EC415268}"/>
              </a:ext>
            </a:extLst>
          </p:cNvPr>
          <p:cNvSpPr txBox="1"/>
          <p:nvPr/>
        </p:nvSpPr>
        <p:spPr>
          <a:xfrm>
            <a:off x="3097670" y="1808410"/>
            <a:ext cx="152958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>
                <a:solidFill>
                  <a:srgbClr val="EABA00"/>
                </a:solidFill>
                <a:latin typeface="Aptos" panose="020B0004020202020204" pitchFamily="34" charset="0"/>
              </a:rPr>
              <a:t>spineFE</a:t>
            </a:r>
            <a:endParaRPr lang="en-US" b="1" dirty="0">
              <a:solidFill>
                <a:srgbClr val="EABA00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rgbClr val="B50404"/>
                </a:solidFill>
                <a:latin typeface="Aptos" panose="020B0004020202020204" pitchFamily="34" charset="0"/>
              </a:rPr>
              <a:t>BENCHMARK</a:t>
            </a:r>
          </a:p>
        </p:txBody>
      </p:sp>
    </p:spTree>
    <p:extLst>
      <p:ext uri="{BB962C8B-B14F-4D97-AF65-F5344CB8AC3E}">
        <p14:creationId xmlns:p14="http://schemas.microsoft.com/office/powerpoint/2010/main" val="11204961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AA4C12-5B7A-326D-FE15-F0FDABF582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174"/>
          <a:stretch/>
        </p:blipFill>
        <p:spPr>
          <a:xfrm>
            <a:off x="0" y="0"/>
            <a:ext cx="2266723" cy="2601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89C2BFF-100C-7E52-1D1C-E60E22B79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6722" y="-1"/>
            <a:ext cx="2349569" cy="260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333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A32795-15A4-E9C8-B45B-C93913F9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"/>
            <a:ext cx="4608513" cy="25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824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4306EA-502F-6935-80E5-369323770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771"/>
            <a:ext cx="4608513" cy="258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805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AA4C12-5B7A-326D-FE15-F0FDABF58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210"/>
            <a:ext cx="4608513" cy="2581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723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7AE8853-243E-3765-1372-0F67E90410AC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r="90769" b="84171"/>
          <a:stretch/>
        </p:blipFill>
        <p:spPr>
          <a:xfrm>
            <a:off x="0" y="0"/>
            <a:ext cx="4608513" cy="25923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4A87A2-5FB6-8A25-F4BD-8176AD3AC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2148"/>
            <a:ext cx="4608513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99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FEFFF6-FBD3-B2C8-A51A-C3DBEFA1C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832"/>
            <a:ext cx="4608513" cy="2418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66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807D61-3C6D-AD07-3AA0-8754F8965E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-126"/>
          <a:stretch/>
        </p:blipFill>
        <p:spPr>
          <a:xfrm>
            <a:off x="0" y="-1"/>
            <a:ext cx="4608513" cy="263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2195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9D4549-49A5-D794-CBD4-12A97E36FD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02" t="3159" r="6970" b="1835"/>
          <a:stretch/>
        </p:blipFill>
        <p:spPr>
          <a:xfrm>
            <a:off x="294301" y="64773"/>
            <a:ext cx="4019909" cy="246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863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273</TotalTime>
  <Words>34</Words>
  <Application>Microsoft Macintosh PowerPoint</Application>
  <PresentationFormat>Custom</PresentationFormat>
  <Paragraphs>8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Aptos</vt:lpstr>
      <vt:lpstr>Arial</vt:lpstr>
      <vt:lpstr>Calibri</vt:lpstr>
      <vt:lpstr>Calibri Light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Seiler, Christof (DACS)</dc:creator>
  <cp:lastModifiedBy>Serena Bonaretti</cp:lastModifiedBy>
  <cp:revision>32</cp:revision>
  <dcterms:created xsi:type="dcterms:W3CDTF">2023-03-17T08:27:12Z</dcterms:created>
  <dcterms:modified xsi:type="dcterms:W3CDTF">2025-12-17T16:24:09Z</dcterms:modified>
</cp:coreProperties>
</file>

<file path=docProps/thumbnail.jpeg>
</file>